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2" r:id="rId2"/>
    <p:sldId id="263" r:id="rId3"/>
    <p:sldId id="268" r:id="rId4"/>
    <p:sldId id="264" r:id="rId5"/>
    <p:sldId id="265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8039601-8621-47EA-9B49-0682AB81570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1676400"/>
            <a:ext cx="6777318" cy="1731982"/>
          </a:xfrm>
        </p:spPr>
        <p:txBody>
          <a:bodyPr/>
          <a:lstStyle/>
          <a:p>
            <a:r>
              <a:rPr lang="en-US" dirty="0" smtClean="0"/>
              <a:t>ADDING AND SUBTRACTING RATIONAL EXPRESSIONS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SECTION </a:t>
            </a:r>
            <a:r>
              <a:rPr lang="en-US" sz="4400" dirty="0" smtClean="0"/>
              <a:t>11.6</a:t>
            </a:r>
            <a:r>
              <a:rPr lang="en-US" sz="4400" dirty="0" smtClean="0"/>
              <a:t>B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997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1. Find </a:t>
            </a:r>
            <a:r>
              <a:rPr lang="en-US" sz="3600" dirty="0" smtClean="0"/>
              <a:t>a common denominator</a:t>
            </a:r>
          </a:p>
          <a:p>
            <a:pPr marL="0" indent="0">
              <a:buNone/>
            </a:pPr>
            <a:r>
              <a:rPr lang="en-US" sz="3600" dirty="0" smtClean="0"/>
              <a:t>2. Multiply </a:t>
            </a:r>
            <a:r>
              <a:rPr lang="en-US" sz="3600" dirty="0" smtClean="0"/>
              <a:t>the fractions by the </a:t>
            </a:r>
            <a:r>
              <a:rPr lang="en-US" sz="3600" dirty="0" smtClean="0"/>
              <a:t>	missing </a:t>
            </a:r>
            <a:r>
              <a:rPr lang="en-US" sz="3600" dirty="0" smtClean="0"/>
              <a:t>term to get the bottoms </a:t>
            </a:r>
            <a:r>
              <a:rPr lang="en-US" sz="3600" dirty="0" smtClean="0"/>
              <a:t>	the </a:t>
            </a:r>
            <a:r>
              <a:rPr lang="en-US" sz="3600" dirty="0" smtClean="0"/>
              <a:t>same</a:t>
            </a:r>
          </a:p>
          <a:p>
            <a:pPr marL="0" indent="0">
              <a:buNone/>
            </a:pPr>
            <a:r>
              <a:rPr lang="en-US" sz="3600" dirty="0" smtClean="0"/>
              <a:t>3. Add/subtract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4. Simplify 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add/subtract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93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				2.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807746"/>
              </p:ext>
            </p:extLst>
          </p:nvPr>
        </p:nvGraphicFramePr>
        <p:xfrm>
          <a:off x="1066800" y="2209800"/>
          <a:ext cx="18573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3" imgW="799920" imgH="393480" progId="Equation.DSMT4">
                  <p:embed/>
                </p:oleObj>
              </mc:Choice>
              <mc:Fallback>
                <p:oleObj name="Equation" r:id="rId3" imgW="799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2209800"/>
                        <a:ext cx="1857375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456878"/>
              </p:ext>
            </p:extLst>
          </p:nvPr>
        </p:nvGraphicFramePr>
        <p:xfrm>
          <a:off x="4749800" y="2244725"/>
          <a:ext cx="18796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5" imgW="774360" imgH="393480" progId="Equation.DSMT4">
                  <p:embed/>
                </p:oleObj>
              </mc:Choice>
              <mc:Fallback>
                <p:oleObj name="Equation" r:id="rId5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49800" y="2244725"/>
                        <a:ext cx="1879600" cy="95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0385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</a:t>
            </a:r>
            <a:r>
              <a:rPr lang="en-US" dirty="0" smtClean="0"/>
              <a:t>.				4.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645199"/>
              </p:ext>
            </p:extLst>
          </p:nvPr>
        </p:nvGraphicFramePr>
        <p:xfrm>
          <a:off x="1066800" y="2286000"/>
          <a:ext cx="2224087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3" imgW="952200" imgH="419040" progId="Equation.DSMT4">
                  <p:embed/>
                </p:oleObj>
              </mc:Choice>
              <mc:Fallback>
                <p:oleObj name="Equation" r:id="rId3" imgW="9522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2286000"/>
                        <a:ext cx="2224087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284704"/>
              </p:ext>
            </p:extLst>
          </p:nvPr>
        </p:nvGraphicFramePr>
        <p:xfrm>
          <a:off x="4749800" y="2362200"/>
          <a:ext cx="1966913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5" imgW="939600" imgH="419040" progId="Equation.DSMT4">
                  <p:embed/>
                </p:oleObj>
              </mc:Choice>
              <mc:Fallback>
                <p:oleObj name="Equation" r:id="rId5" imgW="9396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49800" y="2362200"/>
                        <a:ext cx="1966913" cy="874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8112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5. 				6.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147471"/>
              </p:ext>
            </p:extLst>
          </p:nvPr>
        </p:nvGraphicFramePr>
        <p:xfrm>
          <a:off x="1143000" y="2209800"/>
          <a:ext cx="265112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3" imgW="1155600" imgH="393480" progId="Equation.DSMT4">
                  <p:embed/>
                </p:oleObj>
              </mc:Choice>
              <mc:Fallback>
                <p:oleObj name="Equation" r:id="rId3" imgW="1155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2209800"/>
                        <a:ext cx="2651125" cy="903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112014"/>
              </p:ext>
            </p:extLst>
          </p:nvPr>
        </p:nvGraphicFramePr>
        <p:xfrm>
          <a:off x="4724400" y="2286000"/>
          <a:ext cx="3149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5" imgW="1574640" imgH="393480" progId="Equation.DSMT4">
                  <p:embed/>
                </p:oleObj>
              </mc:Choice>
              <mc:Fallback>
                <p:oleObj name="Equation" r:id="rId5" imgW="1574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24400" y="2286000"/>
                        <a:ext cx="31496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5221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smtClean="0"/>
              <a:t>679 # 20-29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469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120</TotalTime>
  <Words>37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Hardcover</vt:lpstr>
      <vt:lpstr>Equation</vt:lpstr>
      <vt:lpstr>ADDING AND SUBTRACTING RATIONAL EXPRESSIONS</vt:lpstr>
      <vt:lpstr>How to add/subtract</vt:lpstr>
      <vt:lpstr>Examples</vt:lpstr>
      <vt:lpstr>Examples</vt:lpstr>
      <vt:lpstr>Examples</vt:lpstr>
      <vt:lpstr>Homework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Variation</dc:title>
  <dc:creator>Jeff Lake</dc:creator>
  <cp:lastModifiedBy>LAKE, JEFF</cp:lastModifiedBy>
  <cp:revision>15</cp:revision>
  <dcterms:created xsi:type="dcterms:W3CDTF">2012-04-25T11:54:18Z</dcterms:created>
  <dcterms:modified xsi:type="dcterms:W3CDTF">2012-12-17T18:42:08Z</dcterms:modified>
</cp:coreProperties>
</file>